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80" r:id="rId2"/>
    <p:sldId id="481" r:id="rId3"/>
    <p:sldId id="482" r:id="rId4"/>
    <p:sldId id="589" r:id="rId5"/>
    <p:sldId id="505" r:id="rId6"/>
    <p:sldId id="546" r:id="rId7"/>
    <p:sldId id="551" r:id="rId8"/>
    <p:sldId id="548" r:id="rId9"/>
    <p:sldId id="549" r:id="rId10"/>
    <p:sldId id="550" r:id="rId11"/>
    <p:sldId id="553" r:id="rId12"/>
  </p:sldIdLst>
  <p:sldSz cx="12192000" cy="6858000"/>
  <p:notesSz cx="6858000" cy="9144000"/>
  <p:custDataLst>
    <p:tags r:id="rId13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0"/>
  </p:normalViewPr>
  <p:slideViewPr>
    <p:cSldViewPr snapToGrid="0" snapToObjects="1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1BB388-18C1-4C45-878C-C573E6126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1E9149-A3FA-1F40-8740-7A16546E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52D54D-8621-5C4E-A998-B06E4E495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7F9BA9-F349-0041-86C2-8A119C66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B3BC-5019-B140-B6AE-4A46C8D3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438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153B65-A9A4-1F4E-BE5A-B3FEBDC3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933EEF-D109-B840-985E-FE6CE68D2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710E2-DE1E-E546-8560-CBC7ABA2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D22A06-B2D6-7A47-950B-CA8B52BD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B5D0C5-C163-244C-BCDE-3822B84C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825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0A67DE-DF74-DB4E-9AD8-C5FEAA705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77B716-22CE-9F47-947C-8087835C4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C6A1C3-49C5-074C-A761-8E204DD5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11C61F-A7ED-5E4B-BD3E-549908E4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20BE64-6BEB-B842-B1BE-0699D825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957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C0AE1-B89B-2743-8BE8-8AD30E7D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B8E20-7AC4-A848-A3C2-CCE978CDB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895486-7BFC-DA4C-82CD-4AC672ED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88CFF6-DE6E-EF48-8C99-175C430A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ABEB59-45FB-1F4A-900C-E00F22E9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573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9576E-6F86-7C43-8C8E-103A0B26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C39765-FB0D-404D-8C9C-10296033C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29C9A5-0753-7B48-B80F-81BAC42A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EEE815-93A7-AA4E-91D4-8AFDB063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3F1495-CAC8-BD42-8852-B31D9E10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5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2F85C-A125-7E4D-9A19-7B6E2CAB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4FFBA5-1D49-8348-A4F1-38A6ECD56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03162F-AD89-684A-95F7-910BD0616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D3DCF9-BB1D-554F-8483-8F19D020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EDD219-6DA1-4E45-A263-C6EE3E3E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F3B3CC-7928-0743-BAB8-6A166F01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012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9F38E0-5A25-F64A-BA8E-57C72FDC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CBF2E9-319B-7E4E-989C-3589CC96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741050-CD39-1446-B6D1-5A2AFDD4B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16C383-BA50-8E4E-8B7C-35619D982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4B0C18-BD25-4A4D-A56F-94D7E80DC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073418-B6F4-ED4A-9345-52C97762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35AB41-B35E-DB4D-B10E-1325ABBD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2AD1AB-FA16-204B-8EE2-053331AD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461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4363C-2061-FE46-A6A9-F8C803BC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DB00BB-7325-0D44-8084-02B535C6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8608F4-06E1-634E-A0CA-A6D51BEA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F3D4EA-A617-DB44-AB76-124D7F31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30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31E286E-6796-364A-9222-D3C3B5E7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49E412-3279-EA4D-8513-B36552E5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6A0F61-021B-6C44-8FC5-2FE01577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341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3E740-D080-4D49-86DF-E352A607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83F1C-9A0C-8D4B-8B2B-A9EE326F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7F6FA1-8920-0948-A1B1-EF932E2DA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725C8A-5057-FB48-BE38-6368E29C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E82183-52C1-3347-B6F2-456F518F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40DC8C-FCCD-3C46-99B3-6B57D8F4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390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9EAA5-84EC-C843-9499-35DB283D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730A08-0F85-CF42-B866-C6010C4D7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5D0CE7-E140-384A-A0CF-9D16A252D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8818D2-373C-774B-B435-5CB1FE25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2171B7-47DA-9D48-A6DA-00995617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A6AFC9-8FF7-6146-819E-42237905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71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3507E5-D4EA-3A4A-8479-EE8B4934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0D776A-CF3F-6B4D-AEEA-E07F72548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FEC8A-2125-6645-85BC-1AB7FBEB2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D6BE5-1D4B-314E-87E6-95043AA08BD9}" type="datetimeFigureOut">
              <a:rPr lang="x-none" smtClean="0"/>
              <a:t>7/7/2021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614BCD-496D-5C4F-B5B1-6DB30B715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03FD1-1414-6D4B-8B77-0B956EB72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46A5-4C19-5E4C-89F2-A5DF84FF609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071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>
            <a:extLst>
              <a:ext uri="{FF2B5EF4-FFF2-40B4-BE49-F238E27FC236}">
                <a16:creationId xmlns:a16="http://schemas.microsoft.com/office/drawing/2014/main" xmlns="" id="{EA80FE9E-BCB5-1F4F-A14B-867A6236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0"/>
            <a:ext cx="91440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802E992-1818-434B-8A01-9375324868C3}"/>
              </a:ext>
            </a:extLst>
          </p:cNvPr>
          <p:cNvSpPr/>
          <p:nvPr/>
        </p:nvSpPr>
        <p:spPr>
          <a:xfrm>
            <a:off x="1600200" y="31750"/>
            <a:ext cx="9067800" cy="6794500"/>
          </a:xfrm>
          <a:prstGeom prst="roundRect">
            <a:avLst/>
          </a:prstGeom>
          <a:solidFill>
            <a:srgbClr val="00B0F0">
              <a:alpha val="5592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xmlns="" id="{611965EE-4BC7-EC4B-838E-0A173B8E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690688" y="3810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库_文本框 7">
            <a:extLst>
              <a:ext uri="{FF2B5EF4-FFF2-40B4-BE49-F238E27FC236}">
                <a16:creationId xmlns:a16="http://schemas.microsoft.com/office/drawing/2014/main" xmlns="" id="{6B553597-AFCF-6F49-88C7-958A1D1E90D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24201" y="2875002"/>
            <a:ext cx="5745017" cy="1107996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600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VIẾT</a:t>
            </a:r>
            <a:endParaRPr lang="zh-CN" altLang="en-US" sz="24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xmlns="" id="{1E211DB2-41B3-814E-8461-A3EEBA09E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E802C08-BFE6-4945-ACC4-A8FD2F6A988B}"/>
              </a:ext>
            </a:extLst>
          </p:cNvPr>
          <p:cNvSpPr/>
          <p:nvPr/>
        </p:nvSpPr>
        <p:spPr>
          <a:xfrm>
            <a:off x="3124200" y="1417638"/>
            <a:ext cx="6172200" cy="460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75779" name="Picture 8">
            <a:extLst>
              <a:ext uri="{FF2B5EF4-FFF2-40B4-BE49-F238E27FC236}">
                <a16:creationId xmlns:a16="http://schemas.microsoft.com/office/drawing/2014/main" xmlns="" id="{6698FFC4-8555-5547-87E1-148549F3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_库_文本框 7">
            <a:extLst>
              <a:ext uri="{FF2B5EF4-FFF2-40B4-BE49-F238E27FC236}">
                <a16:creationId xmlns:a16="http://schemas.microsoft.com/office/drawing/2014/main" xmlns="" id="{F6516CD6-96A4-4240-84F3-FA1B2ADAEED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24201" y="3200401"/>
            <a:ext cx="5715001" cy="769441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TRẢ BÀI</a:t>
            </a:r>
            <a:endParaRPr lang="zh-CN" altLang="en-US" sz="44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 Math" panose="020405030504060302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xmlns="" id="{6095F82A-07DA-A64A-B554-BA3FDB1B0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76802" name="Content Placeholder 4">
            <a:extLst>
              <a:ext uri="{FF2B5EF4-FFF2-40B4-BE49-F238E27FC236}">
                <a16:creationId xmlns:a16="http://schemas.microsoft.com/office/drawing/2014/main" xmlns="" id="{AA394E14-D090-2E41-AB6C-353ED4C68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8" name="PA_库_文本框 7">
            <a:extLst>
              <a:ext uri="{FF2B5EF4-FFF2-40B4-BE49-F238E27FC236}">
                <a16:creationId xmlns:a16="http://schemas.microsoft.com/office/drawing/2014/main" xmlns="" id="{BDB3E13D-A0D7-2C49-8CBA-29E80B3B108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38500" y="1143001"/>
            <a:ext cx="5715001" cy="646331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TRẢ BÀI</a:t>
            </a:r>
            <a:endParaRPr lang="zh-CN" altLang="en-US" sz="36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 Math" panose="020405030504060302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6ABF06-A482-0C4B-A6DC-80212273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286000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Nhắc lại yêu cầu của kiểu bài.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C16A77-9F7C-B147-ADB5-479DC3055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657476"/>
            <a:ext cx="6248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rõ người tường thuật tham gia hay chứng kiến sự kiện và sử dụng ngôi tường thuật phù hợp.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 được sự kiện cần thuật lại, nêu được bối cảnh (không gian và thời gian).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Thuật lại được diễn biến chính, sắp xếp các sự việc theo một trình tự hợp lí.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trung vào một số chi tiết tiêu biểu, hấp dẫn, thu hút được sự chú ý của người đọc.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cảm nghĩ, ý kiến của người viết về sự kiện.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33DF7B-2376-1748-8B92-687D416CA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27550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 và sửa bài.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>
            <a:extLst>
              <a:ext uri="{FF2B5EF4-FFF2-40B4-BE49-F238E27FC236}">
                <a16:creationId xmlns:a16="http://schemas.microsoft.com/office/drawing/2014/main" xmlns="" id="{21448165-8211-6049-A1EC-5C0D6B453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31750"/>
            <a:ext cx="9128126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773A3354-813F-DD4A-AA41-6F6BCBEC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DA6C9360-0E0E-704B-9617-10002E0DB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05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7917927-D782-8346-BD9E-EBCC0AA4AFE3}"/>
              </a:ext>
            </a:extLst>
          </p:cNvPr>
          <p:cNvSpPr/>
          <p:nvPr/>
        </p:nvSpPr>
        <p:spPr>
          <a:xfrm>
            <a:off x="1562100" y="19050"/>
            <a:ext cx="9004300" cy="6794500"/>
          </a:xfrm>
          <a:prstGeom prst="roundRect">
            <a:avLst/>
          </a:prstGeom>
          <a:solidFill>
            <a:srgbClr val="7030A0">
              <a:alpha val="68000"/>
            </a:srgb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55134320-6A92-8F40-B4F7-1207BC816720}"/>
              </a:ext>
            </a:extLst>
          </p:cNvPr>
          <p:cNvGraphicFramePr>
            <a:graphicFrameLocks noGrp="1"/>
          </p:cNvGraphicFramePr>
          <p:nvPr/>
        </p:nvGraphicFramePr>
        <p:xfrm>
          <a:off x="1752601" y="2062163"/>
          <a:ext cx="8685213" cy="455635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42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2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 là sự kiện gì?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0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của việc tổ chức sự kiện là gì?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7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x-none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 kiện xảy ra khi nào? </a:t>
                      </a:r>
                      <a:r>
                        <a:rPr kumimoji="0" lang="en-US" altLang="x-none" sz="1800" b="0" i="0" u="none" strike="noStrike" cap="none" normalizeH="0" baseline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kumimoji="0" lang="x-none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đâu?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7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ai đã tham gia sự kiện? Họ đã nói và làm gì?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0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đã diễn ra theo trình tự như thế nào?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r>
                        <a:rPr kumimoji="0" lang="x-none" altLang="x-non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tượng, cảm nghĩ của em hoặc của những người tham gia về sự kiện là gì?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</a:t>
                      </a: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xmlns="" val="1982952826"/>
                  </a:ext>
                </a:extLst>
              </a:tr>
            </a:tbl>
          </a:graphicData>
        </a:graphic>
      </p:graphicFrame>
      <p:sp>
        <p:nvSpPr>
          <p:cNvPr id="67591" name="TextBox 2">
            <a:extLst>
              <a:ext uri="{FF2B5EF4-FFF2-40B4-BE49-F238E27FC236}">
                <a16:creationId xmlns:a16="http://schemas.microsoft.com/office/drawing/2014/main" xmlns="" id="{EDB4E53C-EC99-0445-9E75-F9B687E3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000"/>
          </a:p>
        </p:txBody>
      </p:sp>
      <p:sp>
        <p:nvSpPr>
          <p:cNvPr id="67592" name="TextBox 6">
            <a:extLst>
              <a:ext uri="{FF2B5EF4-FFF2-40B4-BE49-F238E27FC236}">
                <a16:creationId xmlns:a16="http://schemas.microsoft.com/office/drawing/2014/main" xmlns="" id="{40C3DA57-1B45-9642-91F4-936A9C72E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-31750"/>
            <a:ext cx="86852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TÌM Ý</a:t>
            </a:r>
            <a:endParaRPr lang="x-none" altLang="x-none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x-non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 HS</a:t>
            </a:r>
            <a:r>
              <a:rPr lang="vi-VN" altLang="x-none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………………………….</a:t>
            </a:r>
            <a:endParaRPr lang="x-none" altLang="x-non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x-none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r>
              <a:rPr lang="vi-VN" altLang="x-non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ý cho bài văn thuyết minh thuật lại một sự kiện (một sinh hoạt văn hoá)</a:t>
            </a:r>
            <a:endParaRPr lang="x-none" altLang="x-non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x-non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 Để nhớ lại các chi tiết, hãy viết tự do theo trí nhớ của em bằng cách trả lời vào cột bên phải ở các câu hỏi ở cột trái.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>
            <a:extLst>
              <a:ext uri="{FF2B5EF4-FFF2-40B4-BE49-F238E27FC236}">
                <a16:creationId xmlns:a16="http://schemas.microsoft.com/office/drawing/2014/main" xmlns="" id="{CE7389A7-0977-234B-9166-0D997495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3">
            <a:extLst>
              <a:ext uri="{FF2B5EF4-FFF2-40B4-BE49-F238E27FC236}">
                <a16:creationId xmlns:a16="http://schemas.microsoft.com/office/drawing/2014/main" xmlns="" id="{261E53AB-D2D3-B04E-AADA-7767200A682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04800"/>
            <a:ext cx="7138988" cy="1785938"/>
            <a:chOff x="3989878" y="372140"/>
            <a:chExt cx="5955984" cy="1786269"/>
          </a:xfrm>
        </p:grpSpPr>
        <p:pic>
          <p:nvPicPr>
            <p:cNvPr id="68626" name="Picture 15">
              <a:extLst>
                <a:ext uri="{FF2B5EF4-FFF2-40B4-BE49-F238E27FC236}">
                  <a16:creationId xmlns:a16="http://schemas.microsoft.com/office/drawing/2014/main" xmlns="" id="{800104CB-938D-6C44-BDB0-F69FD5239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17">
              <a:extLst>
                <a:ext uri="{FF2B5EF4-FFF2-40B4-BE49-F238E27FC236}">
                  <a16:creationId xmlns:a16="http://schemas.microsoft.com/office/drawing/2014/main" xmlns="" id="{63C22B6E-4212-B94C-AD13-1CD5663D2A74}"/>
                </a:ext>
              </a:extLst>
            </p:cNvPr>
            <p:cNvSpPr/>
            <p:nvPr/>
          </p:nvSpPr>
          <p:spPr>
            <a:xfrm>
              <a:off x="3989878" y="372140"/>
              <a:ext cx="5955984" cy="6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GIỚI THIỆU KIỂU BÀI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18">
            <a:extLst>
              <a:ext uri="{FF2B5EF4-FFF2-40B4-BE49-F238E27FC236}">
                <a16:creationId xmlns:a16="http://schemas.microsoft.com/office/drawing/2014/main" xmlns="" id="{0F2C0AA2-9BC8-1B40-A6C5-F30F85AD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6750" y="-163513"/>
            <a:ext cx="16129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A10DE17D-A5A3-7D41-A2FB-530AFF49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-127000"/>
            <a:ext cx="161448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5B7DBFC-B11E-CB46-A828-3A3E12569BAB}"/>
              </a:ext>
            </a:extLst>
          </p:cNvPr>
          <p:cNvSpPr/>
          <p:nvPr/>
        </p:nvSpPr>
        <p:spPr>
          <a:xfrm>
            <a:off x="1770063" y="1450975"/>
            <a:ext cx="8578850" cy="505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B2269B-EF27-8641-A5AD-43D8CD450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2078038"/>
            <a:ext cx="5594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x-none" altLang="x-non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VD: “Ai ơi mồng 9 tháng 4”.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A02A71-F210-6344-A34F-02E254B0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4" y="2640013"/>
            <a:ext cx="740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x-none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kiện chính: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9BD13D4-7FB9-8342-BF14-E566EB50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6" y="5954713"/>
            <a:ext cx="7732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D80BDC9-CFAC-8F44-B531-737340C6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57357" y="3599657"/>
            <a:ext cx="40751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9261C34-CBB1-1847-869D-842C9D55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8" y="3640138"/>
            <a:ext cx="407511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752B72A-09EF-E242-A835-58AAE35E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12975" y="1379538"/>
            <a:ext cx="7734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E42A82-FC85-8749-93C3-94057804166A}"/>
              </a:ext>
            </a:extLst>
          </p:cNvPr>
          <p:cNvSpPr txBox="1"/>
          <p:nvPr/>
        </p:nvSpPr>
        <p:spPr>
          <a:xfrm>
            <a:off x="2463801" y="3724276"/>
            <a:ext cx="73945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Symbol" pitchFamily="2" charset="2"/>
              <a:buChar char="Þ"/>
              <a:defRPr/>
            </a:pPr>
            <a:r>
              <a:rPr lang="x-none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bài văn thuyết minh thuật lại một sự kiện, thuộc loại văn bản thông tin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658C6C-35C0-F74C-8221-FD84786D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237" y="2639219"/>
            <a:ext cx="7405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x-none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x-none" alt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kiện </a:t>
            </a:r>
            <a:r>
              <a:rPr lang="x-none" alt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x-none" alt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 </a:t>
            </a:r>
            <a:r>
              <a:rPr lang="x-none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 lại lễ hội Gióng, một sinh hoạt văn hoá dân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>
            <a:extLst>
              <a:ext uri="{FF2B5EF4-FFF2-40B4-BE49-F238E27FC236}">
                <a16:creationId xmlns:a16="http://schemas.microsoft.com/office/drawing/2014/main" xmlns="" id="{55A6E3C1-5F29-4415-9114-6F5A6B13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89822" l="7077" r="93077">
                        <a14:foregroundMark x1="39692" y1="36514" x2="39692" y2="36514"/>
                        <a14:foregroundMark x1="39692" y1="36514" x2="46308" y2="27608"/>
                        <a14:foregroundMark x1="46308" y1="27608" x2="55846" y2="23410"/>
                        <a14:foregroundMark x1="55846" y1="23410" x2="61692" y2="25573"/>
                        <a14:foregroundMark x1="59385" y1="39440" x2="62462" y2="32443"/>
                        <a14:foregroundMark x1="62462" y1="32443" x2="62923" y2="24809"/>
                        <a14:foregroundMark x1="62923" y1="24809" x2="58923" y2="17048"/>
                        <a14:foregroundMark x1="58923" y1="17048" x2="49077" y2="17048"/>
                        <a14:foregroundMark x1="49077" y1="17048" x2="40615" y2="22392"/>
                        <a14:foregroundMark x1="40615" y1="22392" x2="36923" y2="29517"/>
                        <a14:foregroundMark x1="36923" y1="29517" x2="45231" y2="32824"/>
                        <a14:foregroundMark x1="45231" y1="32824" x2="50769" y2="25954"/>
                        <a14:foregroundMark x1="50769" y1="25954" x2="43077" y2="22010"/>
                        <a14:foregroundMark x1="43077" y1="22010" x2="40000" y2="28880"/>
                        <a14:foregroundMark x1="40000" y1="28880" x2="58154" y2="31425"/>
                        <a14:foregroundMark x1="58154" y1="31425" x2="65231" y2="26463"/>
                        <a14:foregroundMark x1="65231" y1="26463" x2="54000" y2="20611"/>
                        <a14:foregroundMark x1="54000" y1="20611" x2="49692" y2="27354"/>
                        <a14:foregroundMark x1="49692" y1="27354" x2="50000" y2="25064"/>
                        <a14:foregroundMark x1="25692" y1="45547" x2="16923" y2="46056"/>
                        <a14:foregroundMark x1="16923" y1="46056" x2="13538" y2="53181"/>
                        <a14:foregroundMark x1="13538" y1="53181" x2="23846" y2="56870"/>
                        <a14:foregroundMark x1="23846" y1="56870" x2="30000" y2="51527"/>
                        <a14:foregroundMark x1="30000" y1="51527" x2="21385" y2="44911"/>
                        <a14:foregroundMark x1="21385" y1="44911" x2="14308" y2="50763"/>
                        <a14:foregroundMark x1="14308" y1="50763" x2="22769" y2="51399"/>
                        <a14:foregroundMark x1="22769" y1="51399" x2="30000" y2="45038"/>
                        <a14:foregroundMark x1="30000" y1="45038" x2="23846" y2="39822"/>
                        <a14:foregroundMark x1="23846" y1="39822" x2="15231" y2="44148"/>
                        <a14:foregroundMark x1="15231" y1="44148" x2="23077" y2="47710"/>
                        <a14:foregroundMark x1="23077" y1="47710" x2="20154" y2="40967"/>
                        <a14:foregroundMark x1="20154" y1="40967" x2="18923" y2="47837"/>
                        <a14:foregroundMark x1="18923" y1="47837" x2="27077" y2="44784"/>
                        <a14:foregroundMark x1="27077" y1="44784" x2="18923" y2="39059"/>
                        <a14:foregroundMark x1="18923" y1="39059" x2="16462" y2="42366"/>
                        <a14:foregroundMark x1="36615" y1="43766" x2="30462" y2="38041"/>
                        <a14:foregroundMark x1="30462" y1="38041" x2="22615" y2="35496"/>
                        <a14:foregroundMark x1="22615" y1="35496" x2="11231" y2="39822"/>
                        <a14:foregroundMark x1="11231" y1="39822" x2="7077" y2="46947"/>
                        <a14:foregroundMark x1="7077" y1="46947" x2="11077" y2="51908"/>
                        <a14:foregroundMark x1="48923" y1="47074" x2="45692" y2="54198"/>
                        <a14:foregroundMark x1="45692" y1="54198" x2="58769" y2="54580"/>
                        <a14:foregroundMark x1="58769" y1="54580" x2="52308" y2="48219"/>
                        <a14:foregroundMark x1="52308" y1="48219" x2="41385" y2="50254"/>
                        <a14:foregroundMark x1="41385" y1="50254" x2="50000" y2="55471"/>
                        <a14:foregroundMark x1="50000" y1="55471" x2="57231" y2="48601"/>
                        <a14:foregroundMark x1="57231" y1="48601" x2="45538" y2="45802"/>
                        <a14:foregroundMark x1="45538" y1="45802" x2="43077" y2="52545"/>
                        <a14:foregroundMark x1="43077" y1="52545" x2="58923" y2="49237"/>
                        <a14:foregroundMark x1="58923" y1="49237" x2="53538" y2="41730"/>
                        <a14:foregroundMark x1="53538" y1="41730" x2="44000" y2="47837"/>
                        <a14:foregroundMark x1="44000" y1="47837" x2="46000" y2="54707"/>
                        <a14:foregroundMark x1="46000" y1="54707" x2="50308" y2="49237"/>
                        <a14:foregroundMark x1="42154" y1="45802" x2="36308" y2="52672"/>
                        <a14:foregroundMark x1="36308" y1="52672" x2="37231" y2="60178"/>
                        <a14:foregroundMark x1="37231" y1="60178" x2="44923" y2="61705"/>
                        <a14:foregroundMark x1="64615" y1="41476" x2="73385" y2="36260"/>
                        <a14:foregroundMark x1="73385" y1="36260" x2="81846" y2="34733"/>
                        <a14:foregroundMark x1="81846" y1="34733" x2="89077" y2="39949"/>
                        <a14:foregroundMark x1="89077" y1="39949" x2="90308" y2="46947"/>
                        <a14:foregroundMark x1="90308" y1="46947" x2="85385" y2="54326"/>
                        <a14:foregroundMark x1="85385" y1="54326" x2="76923" y2="57125"/>
                        <a14:foregroundMark x1="76923" y1="57125" x2="69231" y2="52799"/>
                        <a14:foregroundMark x1="69231" y1="52799" x2="66615" y2="40331"/>
                        <a14:foregroundMark x1="92308" y1="43893" x2="93077" y2="46438"/>
                        <a14:foregroundMark x1="67231" y1="60560" x2="60923" y2="66285"/>
                        <a14:foregroundMark x1="60923" y1="66285" x2="53077" y2="69211"/>
                        <a14:foregroundMark x1="53077" y1="69211" x2="56000" y2="75827"/>
                        <a14:foregroundMark x1="56000" y1="75827" x2="61538" y2="81552"/>
                        <a14:foregroundMark x1="61538" y1="81552" x2="69846" y2="84351"/>
                        <a14:foregroundMark x1="69846" y1="84351" x2="77231" y2="79389"/>
                        <a14:foregroundMark x1="77231" y1="79389" x2="80923" y2="72392"/>
                        <a14:foregroundMark x1="80923" y1="72392" x2="77846" y2="65649"/>
                        <a14:foregroundMark x1="77846" y1="65649" x2="69692" y2="62087"/>
                        <a14:foregroundMark x1="69692" y1="62087" x2="68154" y2="60687"/>
                        <a14:foregroundMark x1="31692" y1="61705" x2="23077" y2="68448"/>
                        <a14:foregroundMark x1="23077" y1="68448" x2="21385" y2="75573"/>
                        <a14:foregroundMark x1="21385" y1="75573" x2="27077" y2="81298"/>
                        <a14:foregroundMark x1="27077" y1="81298" x2="35692" y2="81807"/>
                        <a14:foregroundMark x1="35692" y1="81807" x2="42462" y2="77099"/>
                        <a14:foregroundMark x1="42462" y1="77099" x2="45692" y2="70102"/>
                        <a14:foregroundMark x1="45692" y1="70102" x2="32308" y2="62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-1523645"/>
            <a:ext cx="9731828" cy="99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91AE24-D438-4DFC-8442-6F1A34A99130}"/>
              </a:ext>
            </a:extLst>
          </p:cNvPr>
          <p:cNvSpPr txBox="1"/>
          <p:nvPr/>
        </p:nvSpPr>
        <p:spPr>
          <a:xfrm>
            <a:off x="4850964" y="446994"/>
            <a:ext cx="26735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Xác định rõ người tường thuật tham gia hay chứng kiến sự kiện -&gt; lựa chọn ngôi tường thuật</a:t>
            </a:r>
            <a:endParaRPr lang="en-SG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C74ABB-846B-4E37-8433-99A731694335}"/>
              </a:ext>
            </a:extLst>
          </p:cNvPr>
          <p:cNvSpPr txBox="1"/>
          <p:nvPr/>
        </p:nvSpPr>
        <p:spPr>
          <a:xfrm>
            <a:off x="7903537" y="2104632"/>
            <a:ext cx="26220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200" dirty="0"/>
              <a:t>Giới thiệu được sự kiện cần thuật lại, nêu được bối cảnh (không gian và thời gian).</a:t>
            </a:r>
            <a:endParaRPr lang="x-none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C0A5AF-25CF-4D44-A4D0-0480808DB942}"/>
              </a:ext>
            </a:extLst>
          </p:cNvPr>
          <p:cNvSpPr txBox="1"/>
          <p:nvPr/>
        </p:nvSpPr>
        <p:spPr>
          <a:xfrm>
            <a:off x="6841744" y="5047112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Thuật lại được diễn biến chính, sắp xếp các sự việc theo một trình tự hợp lí. </a:t>
            </a:r>
            <a:endParaRPr lang="x-none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4263F7-02B1-4D15-9AE1-4807E1FEEA19}"/>
              </a:ext>
            </a:extLst>
          </p:cNvPr>
          <p:cNvSpPr txBox="1"/>
          <p:nvPr/>
        </p:nvSpPr>
        <p:spPr>
          <a:xfrm>
            <a:off x="3473257" y="5011861"/>
            <a:ext cx="24703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Tập trung vào một số chi tiết tiêu biểu, hấp dẫn, thu hút được sự chú ý của người đọc.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E3C188-9B9A-44D0-9F78-58843353B0A8}"/>
              </a:ext>
            </a:extLst>
          </p:cNvPr>
          <p:cNvSpPr txBox="1"/>
          <p:nvPr/>
        </p:nvSpPr>
        <p:spPr>
          <a:xfrm>
            <a:off x="2567277" y="2371273"/>
            <a:ext cx="2008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/>
              <a:t>Nêu được cảm nghĩ, ý kiến của người viết về sự kiện.</a:t>
            </a:r>
            <a:endParaRPr lang="x-non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E9AF5E-0C2C-B84F-A9D4-CBB02913F4AE}"/>
              </a:ext>
            </a:extLst>
          </p:cNvPr>
          <p:cNvSpPr txBox="1"/>
          <p:nvPr/>
        </p:nvSpPr>
        <p:spPr>
          <a:xfrm>
            <a:off x="5082831" y="2770112"/>
            <a:ext cx="2470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yêu cầu đối với bài văn</a:t>
            </a:r>
          </a:p>
        </p:txBody>
      </p:sp>
    </p:spTree>
    <p:extLst>
      <p:ext uri="{BB962C8B-B14F-4D97-AF65-F5344CB8AC3E}">
        <p14:creationId xmlns:p14="http://schemas.microsoft.com/office/powerpoint/2010/main" val="1727005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xmlns="" id="{2162ACA1-9564-6E45-A797-31E25C5FB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xmlns="" id="{89F0B731-3D86-E14A-BAF7-78C503532D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70659" name="Picture 4">
            <a:extLst>
              <a:ext uri="{FF2B5EF4-FFF2-40B4-BE49-F238E27FC236}">
                <a16:creationId xmlns:a16="http://schemas.microsoft.com/office/drawing/2014/main" xmlns="" id="{3D00FDDD-0B8E-BA40-9E2E-29647635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149225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组合 13">
            <a:extLst>
              <a:ext uri="{FF2B5EF4-FFF2-40B4-BE49-F238E27FC236}">
                <a16:creationId xmlns:a16="http://schemas.microsoft.com/office/drawing/2014/main" xmlns="" id="{FEE86125-7842-134F-B0E1-5001B3535680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274639"/>
            <a:ext cx="7169150" cy="1552575"/>
            <a:chOff x="3989878" y="240386"/>
            <a:chExt cx="5979834" cy="1918023"/>
          </a:xfrm>
        </p:grpSpPr>
        <p:pic>
          <p:nvPicPr>
            <p:cNvPr id="70667" name="Picture 15">
              <a:extLst>
                <a:ext uri="{FF2B5EF4-FFF2-40B4-BE49-F238E27FC236}">
                  <a16:creationId xmlns:a16="http://schemas.microsoft.com/office/drawing/2014/main" xmlns="" id="{A1FE1E11-B9E3-AE45-8157-567FC479B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17">
              <a:extLst>
                <a:ext uri="{FF2B5EF4-FFF2-40B4-BE49-F238E27FC236}">
                  <a16:creationId xmlns:a16="http://schemas.microsoft.com/office/drawing/2014/main" xmlns="" id="{05DB8B4C-835C-5046-AF07-86470C68FFF4}"/>
                </a:ext>
              </a:extLst>
            </p:cNvPr>
            <p:cNvSpPr/>
            <p:nvPr/>
          </p:nvSpPr>
          <p:spPr>
            <a:xfrm>
              <a:off x="4013713" y="240386"/>
              <a:ext cx="5955999" cy="680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ĐỌC &amp; PHÂN TÍCH BÀI VIẾT THAM KHẢO</a:t>
              </a:r>
              <a:endParaRPr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7261B3-C904-F040-8A1F-937BEB17B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4" y="1216025"/>
            <a:ext cx="740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x-none" sz="2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Tường thuật hội chợ xuân được tổ chức ở trường</a:t>
            </a:r>
            <a:endParaRPr lang="x-none" altLang="x-none" sz="200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FCE3C0-A9DF-5D43-859E-0EBC478B2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1576388"/>
            <a:ext cx="7396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x-none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Ngôi kể: ngôi thứ nhất (xưng “tôi”)</a:t>
            </a:r>
            <a:endParaRPr lang="x-none" altLang="x-none" sz="2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54F6B4-1B29-214B-9B12-FFDEC4B55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1881189"/>
            <a:ext cx="725011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x-none" sz="2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- Các phần:</a:t>
            </a:r>
            <a:endParaRPr lang="x-none" altLang="x-none" sz="200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>
              <a:buFontTx/>
              <a:buNone/>
            </a:pPr>
            <a:r>
              <a:rPr lang="vi-VN" altLang="x-none" sz="2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+ Đoạn 1: Giới thiệu bối cảnh, mục đích tổ chức hội chợ xuân</a:t>
            </a:r>
          </a:p>
          <a:p>
            <a:pPr>
              <a:buFontTx/>
              <a:buNone/>
            </a:pPr>
            <a:r>
              <a:rPr lang="vi-VN" altLang="x-none" sz="2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+ </a:t>
            </a:r>
            <a:r>
              <a:rPr lang="vi-VN" altLang="x-none" sz="2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Đoạn </a:t>
            </a:r>
            <a:r>
              <a:rPr lang="vi-VN" altLang="x-none" sz="200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2,3,4</a:t>
            </a:r>
            <a:r>
              <a:rPr lang="en-US" altLang="x-none" sz="200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vi-VN" altLang="x-none" sz="200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vi-VN" altLang="x-none" sz="2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tập trung thuật lại các chi tiết sắp xếp theo trình tự thời gian (trước – sau), không gian (trung tâm – xung quanh)</a:t>
            </a:r>
          </a:p>
          <a:p>
            <a:r>
              <a:rPr lang="en-US" sz="2000" dirty="0"/>
              <a:t>T</a:t>
            </a:r>
            <a:r>
              <a:rPr lang="vi-VN" sz="2000" dirty="0"/>
              <a:t>rật tự thời gian: </a:t>
            </a:r>
            <a:r>
              <a:rPr lang="vi-VN" sz="2000" i="1" dirty="0"/>
              <a:t>8 giờ sáng, sau, liền sau đó, đồng thời, 6 giờ chiều;</a:t>
            </a:r>
            <a:r>
              <a:rPr lang="vi-VN" sz="2000" dirty="0"/>
              <a:t> trình tự nguyên nhân - kết quả: chuẩn bị -&gt; khai </a:t>
            </a:r>
            <a:r>
              <a:rPr lang="vi-VN" sz="2000"/>
              <a:t>mạc </a:t>
            </a:r>
            <a:r>
              <a:rPr lang="vi-VN" sz="2000" smtClean="0"/>
              <a:t>-</a:t>
            </a:r>
            <a:r>
              <a:rPr lang="en-US" sz="2000" smtClean="0"/>
              <a:t>&gt;</a:t>
            </a:r>
            <a:r>
              <a:rPr lang="vi-VN" sz="2000" smtClean="0"/>
              <a:t> </a:t>
            </a:r>
            <a:r>
              <a:rPr lang="vi-VN" sz="2000" dirty="0"/>
              <a:t>diễn biến -&gt; kết thúc</a:t>
            </a:r>
            <a:endParaRPr lang="x-none" sz="2000" dirty="0"/>
          </a:p>
          <a:p>
            <a:pPr>
              <a:buFontTx/>
              <a:buNone/>
            </a:pPr>
            <a:r>
              <a:rPr lang="vi-VN" altLang="x-none" sz="2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+ Đoạn 5: Nêu lên cảm xúc của bản thân. </a:t>
            </a:r>
            <a:endParaRPr lang="x-none" altLang="x-none" sz="200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70665" name="图片 3">
            <a:extLst>
              <a:ext uri="{FF2B5EF4-FFF2-40B4-BE49-F238E27FC236}">
                <a16:creationId xmlns:a16="http://schemas.microsoft.com/office/drawing/2014/main" xmlns="" id="{CBF7EE5A-3FE3-2043-88C4-021B0B99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206375"/>
            <a:ext cx="15732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图片 4">
            <a:extLst>
              <a:ext uri="{FF2B5EF4-FFF2-40B4-BE49-F238E27FC236}">
                <a16:creationId xmlns:a16="http://schemas.microsoft.com/office/drawing/2014/main" xmlns="" id="{EF72E95C-AB45-EC4E-A6A8-2FE31F00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149225"/>
            <a:ext cx="11223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xmlns="" id="{18FFAB59-89E5-614D-8994-8C5946748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559C612-FEEA-5942-802E-9372E8EA787A}"/>
              </a:ext>
            </a:extLst>
          </p:cNvPr>
          <p:cNvSpPr/>
          <p:nvPr/>
        </p:nvSpPr>
        <p:spPr>
          <a:xfrm>
            <a:off x="3124200" y="1417638"/>
            <a:ext cx="6172200" cy="460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71683" name="Picture 8">
            <a:extLst>
              <a:ext uri="{FF2B5EF4-FFF2-40B4-BE49-F238E27FC236}">
                <a16:creationId xmlns:a16="http://schemas.microsoft.com/office/drawing/2014/main" xmlns="" id="{7DCEF908-319C-784F-BE6A-7FF8F96F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A_库_文本框 7">
            <a:extLst>
              <a:ext uri="{FF2B5EF4-FFF2-40B4-BE49-F238E27FC236}">
                <a16:creationId xmlns:a16="http://schemas.microsoft.com/office/drawing/2014/main" xmlns="" id="{1635E816-C5C9-5E45-8FDD-52477540213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24113" y="2979308"/>
            <a:ext cx="5715001" cy="1446550"/>
          </a:xfrm>
          <a:prstGeom prst="rect">
            <a:avLst/>
          </a:prstGeom>
          <a:noFill/>
          <a:effectLst>
            <a:glow rad="127000">
              <a:srgbClr val="0070C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0070C0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THỰC HÀNH VIẾT THEO CÁC BƯỚC</a:t>
            </a:r>
            <a:endParaRPr lang="zh-CN" altLang="en-US" sz="44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 Math" panose="020405030504060302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xmlns="" id="{A89056F8-6017-0F44-81D7-AC13619FB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5F460FF4-F1A7-FD47-B234-1F091244C1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2718" name="Picture 4">
            <a:extLst>
              <a:ext uri="{FF2B5EF4-FFF2-40B4-BE49-F238E27FC236}">
                <a16:creationId xmlns:a16="http://schemas.microsoft.com/office/drawing/2014/main" xmlns="" id="{35A23CB0-D3EE-C041-97D2-426DA680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20955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组合 13">
            <a:extLst>
              <a:ext uri="{FF2B5EF4-FFF2-40B4-BE49-F238E27FC236}">
                <a16:creationId xmlns:a16="http://schemas.microsoft.com/office/drawing/2014/main" xmlns="" id="{0696AC21-18E8-9F42-BCE0-1A71837EDA16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41326"/>
            <a:ext cx="7264400" cy="1584325"/>
            <a:chOff x="3886105" y="201561"/>
            <a:chExt cx="6059756" cy="1956848"/>
          </a:xfrm>
        </p:grpSpPr>
        <p:pic>
          <p:nvPicPr>
            <p:cNvPr id="72727" name="Picture 15">
              <a:extLst>
                <a:ext uri="{FF2B5EF4-FFF2-40B4-BE49-F238E27FC236}">
                  <a16:creationId xmlns:a16="http://schemas.microsoft.com/office/drawing/2014/main" xmlns="" id="{6FEA8C57-623F-BA43-A2FD-9E38E9EED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17">
              <a:extLst>
                <a:ext uri="{FF2B5EF4-FFF2-40B4-BE49-F238E27FC236}">
                  <a16:creationId xmlns:a16="http://schemas.microsoft.com/office/drawing/2014/main" xmlns="" id="{665CEB47-62FE-6542-989D-21CB62F852AD}"/>
                </a:ext>
              </a:extLst>
            </p:cNvPr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1: TRƯỚC KHI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2720" name="图片 3">
            <a:extLst>
              <a:ext uri="{FF2B5EF4-FFF2-40B4-BE49-F238E27FC236}">
                <a16:creationId xmlns:a16="http://schemas.microsoft.com/office/drawing/2014/main" xmlns="" id="{E1D72A77-EA41-AE44-8081-7AC4A135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206375"/>
            <a:ext cx="15732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1" name="图片 4">
            <a:extLst>
              <a:ext uri="{FF2B5EF4-FFF2-40B4-BE49-F238E27FC236}">
                <a16:creationId xmlns:a16="http://schemas.microsoft.com/office/drawing/2014/main" xmlns="" id="{C2DDA64A-DD9E-FD4C-8E76-701DF199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149225"/>
            <a:ext cx="11223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244052-0957-5946-9CD9-4D615287E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9" y="1225551"/>
            <a:ext cx="8847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x-none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 Lựa chọn đề tài</a:t>
            </a:r>
            <a:endParaRPr lang="x-none" altLang="x-none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736AD18-24CE-1240-8B70-E2DA16A1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9" y="1608139"/>
            <a:ext cx="8847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altLang="x-none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b) Tìm ý</a:t>
            </a:r>
            <a:endParaRPr lang="x-none" altLang="x-none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712AC2-768E-B542-AF8F-BBFCEBE4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4" y="1968501"/>
            <a:ext cx="88487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altLang="x-none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c) Lập dàn ý</a:t>
            </a:r>
            <a:endParaRPr lang="x-none" altLang="x-none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xmlns="" id="{1A7BB6A2-A416-BE43-B5C7-36EBB07D0B0B}"/>
              </a:ext>
            </a:extLst>
          </p:cNvPr>
          <p:cNvGraphicFramePr>
            <a:graphicFrameLocks noGrp="1"/>
          </p:cNvGraphicFramePr>
          <p:nvPr/>
        </p:nvGraphicFramePr>
        <p:xfrm>
          <a:off x="2606914" y="2377538"/>
          <a:ext cx="7139997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9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0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8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 là sự kiện gì? Xảy ra khi nào? Mục đích tổ chức sự kiện là gì?</a:t>
                      </a:r>
                      <a:endParaRPr lang="x-none" sz="20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x-none" sz="2000" b="1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 kiện xảy ra khi nào? Ở đâu</a:t>
                      </a:r>
                      <a:endParaRPr lang="x-none" sz="20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x-none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 ai đã tham gia sự kiện? </a:t>
                      </a:r>
                      <a:r>
                        <a:rPr lang="en-US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x-none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ọ đã nói và làm gì?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 kiện đã diễn ra theo trình tự như thế nào?</a:t>
                      </a:r>
                      <a:endParaRPr lang="x-none" sz="20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x-none" sz="2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Ấn tượng, cảm nghĩ của em hoặc cuả những người tham gia về sự kiện là gì?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13448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E9EF052-62E7-F84A-9DF7-6D2CC3C4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344" y="2217738"/>
            <a:ext cx="8229600" cy="326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altLang="x-none" i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 bài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giới thiệu sự kiện (không gian, thời gian, mục đích).</a:t>
            </a:r>
            <a:endParaRPr lang="x-none" altLang="x-none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altLang="x-none" i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Thân bài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tóm tắt diễn biến của sự kiện theo trình tự thời gian.</a:t>
            </a:r>
            <a:endParaRPr lang="x-none" altLang="x-none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Những nhân vật tham gia sự kiện.</a:t>
            </a:r>
            <a:endParaRPr lang="x-none" altLang="x-none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Các hoạt động chính trong sự kiện; đặc điểm, diễn biến của từng hoạt động.</a:t>
            </a:r>
            <a:endParaRPr lang="x-none" altLang="x-none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Hoạt động để lại ấn tượng sâu sắc nhất.</a:t>
            </a:r>
            <a:endParaRPr lang="x-none" altLang="x-none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altLang="x-none" i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Kết bài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Nêu ý nghĩa của sự kiện và cảm nghĩ của bản thân</a:t>
            </a:r>
            <a:endParaRPr lang="x-none" altLang="x-none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xmlns="" id="{6E206DFB-2E38-294C-BC4D-02DF69981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13BEDBDF-3B5D-5E41-B6CD-05FE1B2B08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3742" name="Picture 4">
            <a:extLst>
              <a:ext uri="{FF2B5EF4-FFF2-40B4-BE49-F238E27FC236}">
                <a16:creationId xmlns:a16="http://schemas.microsoft.com/office/drawing/2014/main" xmlns="" id="{DA2C7D00-4642-CF42-A7B4-AAB66B49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20955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组合 13">
            <a:extLst>
              <a:ext uri="{FF2B5EF4-FFF2-40B4-BE49-F238E27FC236}">
                <a16:creationId xmlns:a16="http://schemas.microsoft.com/office/drawing/2014/main" xmlns="" id="{B29BB815-2698-EF42-8E12-A8AA04EFA9C7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41326"/>
            <a:ext cx="7264400" cy="1584325"/>
            <a:chOff x="3886105" y="201561"/>
            <a:chExt cx="6059756" cy="1956848"/>
          </a:xfrm>
        </p:grpSpPr>
        <p:pic>
          <p:nvPicPr>
            <p:cNvPr id="73747" name="Picture 15">
              <a:extLst>
                <a:ext uri="{FF2B5EF4-FFF2-40B4-BE49-F238E27FC236}">
                  <a16:creationId xmlns:a16="http://schemas.microsoft.com/office/drawing/2014/main" xmlns="" id="{20EE7FCF-C139-0C45-881A-0510D1A63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17">
              <a:extLst>
                <a:ext uri="{FF2B5EF4-FFF2-40B4-BE49-F238E27FC236}">
                  <a16:creationId xmlns:a16="http://schemas.microsoft.com/office/drawing/2014/main" xmlns="" id="{F3204988-1790-634C-9AC6-B27709BAAAFC}"/>
                </a:ext>
              </a:extLst>
            </p:cNvPr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2: VIẾT BÀI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3744" name="图片 3">
            <a:extLst>
              <a:ext uri="{FF2B5EF4-FFF2-40B4-BE49-F238E27FC236}">
                <a16:creationId xmlns:a16="http://schemas.microsoft.com/office/drawing/2014/main" xmlns="" id="{DFEAEBFC-B9AF-7E43-B68D-6C4005DC7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206375"/>
            <a:ext cx="15732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图片 4">
            <a:extLst>
              <a:ext uri="{FF2B5EF4-FFF2-40B4-BE49-F238E27FC236}">
                <a16:creationId xmlns:a16="http://schemas.microsoft.com/office/drawing/2014/main" xmlns="" id="{6693A24B-0ABB-0F43-B9DE-3F700C3B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149225"/>
            <a:ext cx="11223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DE31E63-AFAB-8B40-AAF8-62739EDA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550989"/>
            <a:ext cx="6908801" cy="324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Viết theo dàn ý.</a:t>
            </a:r>
            <a:endParaRPr lang="x-none" altLang="x-none" sz="2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Nhất quán về ngôi tường thuật .</a:t>
            </a:r>
            <a:endParaRPr lang="x-none" altLang="x-none" sz="2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indent="-457200" algn="just">
              <a:lnSpc>
                <a:spcPct val="150000"/>
              </a:lnSpc>
              <a:buFontTx/>
              <a:buChar char="-"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Thuyết minh chi tiết và có trình tự.</a:t>
            </a:r>
          </a:p>
          <a:p>
            <a:pPr marL="914400" indent="-457200" algn="just">
              <a:lnSpc>
                <a:spcPct val="150000"/>
              </a:lnSpc>
              <a:buFontTx/>
              <a:buChar char="-"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Cảm xúc, đánh giá của em về sự kiện cần trình bày ngắn gọn</a:t>
            </a:r>
            <a:endParaRPr lang="x-none" altLang="x-none" sz="2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xmlns="" id="{89C41E9B-982A-0749-839B-A3B31154B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1001ACAE-209F-734C-AFA2-46973306A7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4766" name="Picture 4">
            <a:extLst>
              <a:ext uri="{FF2B5EF4-FFF2-40B4-BE49-F238E27FC236}">
                <a16:creationId xmlns:a16="http://schemas.microsoft.com/office/drawing/2014/main" xmlns="" id="{FE0A0055-8346-3F42-8BEF-4A65D10E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20955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组合 13">
            <a:extLst>
              <a:ext uri="{FF2B5EF4-FFF2-40B4-BE49-F238E27FC236}">
                <a16:creationId xmlns:a16="http://schemas.microsoft.com/office/drawing/2014/main" xmlns="" id="{EF8D2D77-4A7F-004F-AB4C-3E7F8553118E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41326"/>
            <a:ext cx="7264400" cy="1584325"/>
            <a:chOff x="3886105" y="201561"/>
            <a:chExt cx="6059756" cy="1956848"/>
          </a:xfrm>
        </p:grpSpPr>
        <p:pic>
          <p:nvPicPr>
            <p:cNvPr id="74772" name="Picture 15">
              <a:extLst>
                <a:ext uri="{FF2B5EF4-FFF2-40B4-BE49-F238E27FC236}">
                  <a16:creationId xmlns:a16="http://schemas.microsoft.com/office/drawing/2014/main" xmlns="" id="{B8256D88-0367-8E40-90F1-012ECA766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17">
              <a:extLst>
                <a:ext uri="{FF2B5EF4-FFF2-40B4-BE49-F238E27FC236}">
                  <a16:creationId xmlns:a16="http://schemas.microsoft.com/office/drawing/2014/main" xmlns="" id="{2C4F0500-B523-7B44-8C1E-BA99D7ED533A}"/>
                </a:ext>
              </a:extLst>
            </p:cNvPr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3: CHỈNH SỬA BÀI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4768" name="图片 3">
            <a:extLst>
              <a:ext uri="{FF2B5EF4-FFF2-40B4-BE49-F238E27FC236}">
                <a16:creationId xmlns:a16="http://schemas.microsoft.com/office/drawing/2014/main" xmlns="" id="{41676398-5227-6847-BB36-4D72A71F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-206375"/>
            <a:ext cx="15732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9" name="图片 4">
            <a:extLst>
              <a:ext uri="{FF2B5EF4-FFF2-40B4-BE49-F238E27FC236}">
                <a16:creationId xmlns:a16="http://schemas.microsoft.com/office/drawing/2014/main" xmlns="" id="{8E36E655-9930-7647-B0F8-6CE74D4A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149225"/>
            <a:ext cx="11223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718433D-8248-9046-AF2A-FFCCAC690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1485900"/>
            <a:ext cx="88471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x-none" sz="28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Đọc lại bài.</a:t>
            </a:r>
            <a:endParaRPr lang="x-none" altLang="x-none" sz="28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D6EBD9-F642-FA4B-A162-FAC23051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2074863"/>
            <a:ext cx="75184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altLang="x-none" sz="28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Sửa lại bài viết (nếu cần). Dựa vào yêu cầu của bài và dựa vào phiếu tìm ý để sửa.</a:t>
            </a:r>
            <a:endParaRPr lang="x-none" altLang="x-none" sz="28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80&quot;/&gt;&lt;/object&gt;&lt;object type=&quot;3&quot; unique_id=&quot;10004&quot;&gt;&lt;property id=&quot;20148&quot; value=&quot;5&quot;/&gt;&lt;property id=&quot;20300&quot; value=&quot;Slide 2&quot;/&gt;&lt;property id=&quot;20307&quot; value=&quot;481&quot;/&gt;&lt;/object&gt;&lt;object type=&quot;3&quot; unique_id=&quot;10005&quot;&gt;&lt;property id=&quot;20148&quot; value=&quot;5&quot;/&gt;&lt;property id=&quot;20300&quot; value=&quot;Slide 3&quot;/&gt;&lt;property id=&quot;20307&quot; value=&quot;482&quot;/&gt;&lt;/object&gt;&lt;object type=&quot;3&quot; unique_id=&quot;10006&quot;&gt;&lt;property id=&quot;20148&quot; value=&quot;5&quot;/&gt;&lt;property id=&quot;20300&quot; value=&quot;Slide 4&quot;/&gt;&lt;property id=&quot;20307&quot; value=&quot;589&quot;/&gt;&lt;/object&gt;&lt;object type=&quot;3&quot; unique_id=&quot;10007&quot;&gt;&lt;property id=&quot;20148&quot; value=&quot;5&quot;/&gt;&lt;property id=&quot;20300&quot; value=&quot;Slide 5&quot;/&gt;&lt;property id=&quot;20307&quot; value=&quot;505&quot;/&gt;&lt;/object&gt;&lt;object type=&quot;3&quot; unique_id=&quot;10008&quot;&gt;&lt;property id=&quot;20148&quot; value=&quot;5&quot;/&gt;&lt;property id=&quot;20300&quot; value=&quot;Slide 6&quot;/&gt;&lt;property id=&quot;20307&quot; value=&quot;546&quot;/&gt;&lt;/object&gt;&lt;object type=&quot;3&quot; unique_id=&quot;10009&quot;&gt;&lt;property id=&quot;20148&quot; value=&quot;5&quot;/&gt;&lt;property id=&quot;20300&quot; value=&quot;Slide 7&quot;/&gt;&lt;property id=&quot;20307&quot; value=&quot;551&quot;/&gt;&lt;/object&gt;&lt;object type=&quot;3&quot; unique_id=&quot;10010&quot;&gt;&lt;property id=&quot;20148&quot; value=&quot;5&quot;/&gt;&lt;property id=&quot;20300&quot; value=&quot;Slide 8&quot;/&gt;&lt;property id=&quot;20307&quot; value=&quot;548&quot;/&gt;&lt;/object&gt;&lt;object type=&quot;3&quot; unique_id=&quot;10011&quot;&gt;&lt;property id=&quot;20148&quot; value=&quot;5&quot;/&gt;&lt;property id=&quot;20300&quot; value=&quot;Slide 9&quot;/&gt;&lt;property id=&quot;20307&quot; value=&quot;549&quot;/&gt;&lt;/object&gt;&lt;object type=&quot;3&quot; unique_id=&quot;10012&quot;&gt;&lt;property id=&quot;20148&quot; value=&quot;5&quot;/&gt;&lt;property id=&quot;20300&quot; value=&quot;Slide 10&quot;/&gt;&lt;property id=&quot;20307&quot; value=&quot;550&quot;/&gt;&lt;/object&gt;&lt;object type=&quot;3&quot; unique_id=&quot;10013&quot;&gt;&lt;property id=&quot;20148&quot; value=&quot;5&quot;/&gt;&lt;property id=&quot;20300&quot; value=&quot;Slide 11&quot;/&gt;&lt;property id=&quot;20307&quot; value=&quot;553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842</Words>
  <Application>Microsoft Office PowerPoint</Application>
  <PresentationFormat>Custom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3</cp:revision>
  <dcterms:created xsi:type="dcterms:W3CDTF">2021-06-21T17:22:38Z</dcterms:created>
  <dcterms:modified xsi:type="dcterms:W3CDTF">2021-07-07T02:27:01Z</dcterms:modified>
</cp:coreProperties>
</file>